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1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384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30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55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1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82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1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4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7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1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1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9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59E11DE-FD56-4A36-A270-4962802C8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746" y="212901"/>
            <a:ext cx="2981325" cy="5619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816F759-9025-4E6D-A5B6-16416979B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9" y="1190095"/>
            <a:ext cx="1743075" cy="2000250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E01EDB-C813-4BBB-81ED-D3CAA6617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51805"/>
              </p:ext>
            </p:extLst>
          </p:nvPr>
        </p:nvGraphicFramePr>
        <p:xfrm>
          <a:off x="2135894" y="1616492"/>
          <a:ext cx="9889068" cy="5520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573">
                  <a:extLst>
                    <a:ext uri="{9D8B030D-6E8A-4147-A177-3AD203B41FA5}">
                      <a16:colId xmlns:a16="http://schemas.microsoft.com/office/drawing/2014/main" val="554116622"/>
                    </a:ext>
                  </a:extLst>
                </a:gridCol>
                <a:gridCol w="3635022">
                  <a:extLst>
                    <a:ext uri="{9D8B030D-6E8A-4147-A177-3AD203B41FA5}">
                      <a16:colId xmlns:a16="http://schemas.microsoft.com/office/drawing/2014/main" val="3452606463"/>
                    </a:ext>
                  </a:extLst>
                </a:gridCol>
                <a:gridCol w="2818907">
                  <a:extLst>
                    <a:ext uri="{9D8B030D-6E8A-4147-A177-3AD203B41FA5}">
                      <a16:colId xmlns:a16="http://schemas.microsoft.com/office/drawing/2014/main" val="675328116"/>
                    </a:ext>
                  </a:extLst>
                </a:gridCol>
                <a:gridCol w="1879566">
                  <a:extLst>
                    <a:ext uri="{9D8B030D-6E8A-4147-A177-3AD203B41FA5}">
                      <a16:colId xmlns:a16="http://schemas.microsoft.com/office/drawing/2014/main" val="2078292373"/>
                    </a:ext>
                  </a:extLst>
                </a:gridCol>
              </a:tblGrid>
              <a:tr h="21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HORARIO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LUNES 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MARTES 6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MIERCOLES 7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584031"/>
                  </a:ext>
                </a:extLst>
              </a:tr>
              <a:tr h="1284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8:30 a 10:30 am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effectLst/>
                        </a:rPr>
                        <a:t>Taller: Toma ya la elección rumbo al cambio</a:t>
                      </a:r>
                      <a:endParaRPr lang="es-CO" sz="11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Materiales: colores, marcadores, espejo de rostro</a:t>
                      </a:r>
                      <a:endParaRPr lang="es-CO" sz="1100" dirty="0">
                        <a:effectLst/>
                      </a:endParaRPr>
                    </a:p>
                    <a:p>
                      <a:r>
                        <a:rPr lang="es-ES" sz="1100" dirty="0">
                          <a:effectLst/>
                        </a:rPr>
                        <a:t>Marcela Jaramillo</a:t>
                      </a:r>
                      <a:endParaRPr lang="es-CO" sz="1100" dirty="0">
                        <a:effectLst/>
                      </a:endParaRPr>
                    </a:p>
                    <a:p>
                      <a:r>
                        <a:rPr lang="es-ES" sz="1100" dirty="0">
                          <a:effectLst/>
                        </a:rPr>
                        <a:t>Fonoaudióloga-Terapeuta holística.</a:t>
                      </a:r>
                      <a:endParaRPr lang="es-CO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effectLst/>
                        </a:rPr>
                        <a:t>Pausas activas, trabajo en casa.</a:t>
                      </a:r>
                      <a:endParaRPr lang="es-CO" sz="1100" b="1" dirty="0">
                        <a:effectLst/>
                      </a:endParaRPr>
                    </a:p>
                    <a:p>
                      <a:r>
                        <a:rPr lang="es-ES" sz="1100" dirty="0" err="1">
                          <a:effectLst/>
                        </a:rPr>
                        <a:t>Jhon</a:t>
                      </a:r>
                      <a:r>
                        <a:rPr lang="es-ES" sz="1100" dirty="0">
                          <a:effectLst/>
                        </a:rPr>
                        <a:t> Gómez y soluciones integrales.</a:t>
                      </a:r>
                      <a:endParaRPr lang="es-CO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Sistema de gestión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       </a:t>
                      </a:r>
                      <a:r>
                        <a:rPr lang="es-ES" sz="1200" b="1" dirty="0">
                          <a:effectLst/>
                        </a:rPr>
                        <a:t>DIA DE LA FAMILIA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Disponen del día para compartir con su familia y 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invita muy cordialmente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día martes 13 de octubre a compartir el tintico con el Rosario.  3:00pm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Tema: </a:t>
                      </a:r>
                      <a:r>
                        <a:rPr lang="es-E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Propiciar la reflexión de los miembros de la familia y en general de la comunidad educativa </a:t>
                      </a:r>
                      <a:r>
                        <a:rPr lang="es-ES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Rosarista</a:t>
                      </a:r>
                      <a:r>
                        <a:rPr lang="es-E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sobre las crisis familiares, las diferencias, los conflictos y en general los efectos del estrés social causado por el aislamiento,  orientada desde el manejo resiliente.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12105"/>
                  </a:ext>
                </a:extLst>
              </a:tr>
              <a:tr h="3488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1:00 a 3:00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Tema: Ser feliz, para quién?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Materiales: colores y papel.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Dra. Alba Luz Bedoya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s-E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erapeuta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familiar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 </a:t>
                      </a:r>
                      <a:endParaRPr lang="es-ES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effectLst/>
                        </a:rPr>
                        <a:t>Plan de emergencia escolar.</a:t>
                      </a:r>
                      <a:endParaRPr lang="es-CO" sz="1100" b="1" dirty="0">
                        <a:effectLst/>
                      </a:endParaRPr>
                    </a:p>
                    <a:p>
                      <a:r>
                        <a:rPr lang="es-ES" sz="1100" dirty="0">
                          <a:effectLst/>
                        </a:rPr>
                        <a:t>Jineth Pimienta.</a:t>
                      </a:r>
                      <a:endParaRPr lang="es-CO" sz="1100" dirty="0">
                        <a:effectLst/>
                      </a:endParaRPr>
                    </a:p>
                    <a:p>
                      <a:r>
                        <a:rPr lang="es-ES" sz="1100" dirty="0">
                          <a:effectLst/>
                        </a:rPr>
                        <a:t>Sistema de gestión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3139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1FB9232-FDC0-403D-B0DD-0D5D3B9B3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18020"/>
              </p:ext>
            </p:extLst>
          </p:nvPr>
        </p:nvGraphicFramePr>
        <p:xfrm>
          <a:off x="4467071" y="4594578"/>
          <a:ext cx="4854575" cy="507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2553686805"/>
                    </a:ext>
                  </a:extLst>
                </a:gridCol>
                <a:gridCol w="1618615">
                  <a:extLst>
                    <a:ext uri="{9D8B030D-6E8A-4147-A177-3AD203B41FA5}">
                      <a16:colId xmlns:a16="http://schemas.microsoft.com/office/drawing/2014/main" val="1044675023"/>
                    </a:ext>
                  </a:extLst>
                </a:gridCol>
                <a:gridCol w="1618615">
                  <a:extLst>
                    <a:ext uri="{9D8B030D-6E8A-4147-A177-3AD203B41FA5}">
                      <a16:colId xmlns:a16="http://schemas.microsoft.com/office/drawing/2014/main" val="4197012954"/>
                    </a:ext>
                  </a:extLst>
                </a:gridCol>
              </a:tblGrid>
              <a:tr h="289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HORARIO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JUEVES 8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VIERNES 9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874668"/>
                  </a:ext>
                </a:extLst>
              </a:tr>
              <a:tr h="218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effectLst/>
                        </a:rPr>
                        <a:t>VACACIONES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effectLst/>
                        </a:rPr>
                        <a:t>VACACIONES.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29820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F3C7740F-BD89-4FD1-8FB1-3F4BABA5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309" y="175222"/>
            <a:ext cx="669176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O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siguientes 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actividades est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pensadas en usted, por eso le invitamos a participar y agendarse  con toda nuestra   programaci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 trav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de Google </a:t>
            </a:r>
            <a:r>
              <a:rPr kumimoji="0" lang="es-ES" altLang="es-CO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ES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JUNTOS COLABORAMOS CON NUEVAS EXPERIENCIAS DE VIDA-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FORMACION HUMANA.</a:t>
            </a:r>
            <a:endParaRPr kumimoji="0" lang="es-CO" altLang="es-CO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Semana del 5 al 9 de octubre de 2020</a:t>
            </a:r>
            <a:r>
              <a:rPr kumimoji="0" lang="es-ES" altLang="es-C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A21A1F-F1E9-47AB-89B0-349137A7EF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674"/>
          <a:stretch/>
        </p:blipFill>
        <p:spPr>
          <a:xfrm>
            <a:off x="5270307" y="5197675"/>
            <a:ext cx="3155634" cy="150468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8B57C3D-10B5-448B-8212-045C71D1727C}"/>
              </a:ext>
            </a:extLst>
          </p:cNvPr>
          <p:cNvSpPr txBox="1"/>
          <p:nvPr/>
        </p:nvSpPr>
        <p:spPr>
          <a:xfrm>
            <a:off x="8983674" y="6211669"/>
            <a:ext cx="248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/>
              <a:t>Maestras fundadoras</a:t>
            </a:r>
          </a:p>
          <a:p>
            <a:r>
              <a:rPr lang="es-ES" sz="1200" b="1" dirty="0" err="1"/>
              <a:t>Copasst</a:t>
            </a:r>
            <a:endParaRPr lang="es-ES" sz="1200" b="1" dirty="0"/>
          </a:p>
          <a:p>
            <a:r>
              <a:rPr lang="es-ES" sz="1200" b="1" dirty="0"/>
              <a:t>Convivencia laboral.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03065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A3E62-D8D7-4F60-A4F3-19997B5B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24028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ES" dirty="0"/>
              <a:t>JORNADA  ACADEMICA - Orientaciones</a:t>
            </a:r>
            <a:br>
              <a:rPr lang="es-ES" dirty="0"/>
            </a:br>
            <a:r>
              <a:rPr lang="es-ES" dirty="0"/>
              <a:t>semana institucional del 5  y  6 de octubre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942D3A-EAC9-49E1-8ADB-0384C6D69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67" y="1761067"/>
            <a:ext cx="9946745" cy="4856645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s-ES" dirty="0"/>
              <a:t>La jornada es de 8:00 a 5:00pm</a:t>
            </a:r>
          </a:p>
          <a:p>
            <a:pPr>
              <a:buAutoNum type="arabicPeriod"/>
            </a:pPr>
            <a:r>
              <a:rPr lang="es-ES" dirty="0"/>
              <a:t>Descanso:  10:00 a 10:30 am   y de 12:00 a 12:45pm.</a:t>
            </a:r>
          </a:p>
          <a:p>
            <a:pPr>
              <a:buAutoNum type="arabicPeriod"/>
            </a:pPr>
            <a:r>
              <a:rPr lang="es-ES" dirty="0"/>
              <a:t>Encuentros de 8:00am 10:00am y de 1:00 a 3:00pm.</a:t>
            </a:r>
          </a:p>
          <a:p>
            <a:pPr>
              <a:buAutoNum type="arabicPeriod"/>
            </a:pPr>
            <a:r>
              <a:rPr lang="es-ES" dirty="0"/>
              <a:t>La jornada restante  se debe emplear en trabajo autónomo, optimizando el  buen manejo del tiempo.</a:t>
            </a:r>
          </a:p>
          <a:p>
            <a:pPr marL="0" indent="0">
              <a:buNone/>
            </a:pPr>
            <a:r>
              <a:rPr lang="es-ES" dirty="0"/>
              <a:t>- actualización de notas en el sistema</a:t>
            </a:r>
          </a:p>
          <a:p>
            <a:pPr marL="0" indent="0">
              <a:buNone/>
            </a:pPr>
            <a:r>
              <a:rPr lang="es-ES" dirty="0"/>
              <a:t>- Registro parcial IV periodo en el observador del estudiante.</a:t>
            </a:r>
          </a:p>
          <a:p>
            <a:pPr marL="0" indent="0">
              <a:buNone/>
            </a:pPr>
            <a:r>
              <a:rPr lang="es-ES" dirty="0"/>
              <a:t>-Revisión de los proyectos a su cargo y  hacer ajustes para finalizar y evaluar.</a:t>
            </a:r>
          </a:p>
          <a:p>
            <a:pPr marL="0" indent="0">
              <a:buNone/>
            </a:pPr>
            <a:r>
              <a:rPr lang="es-ES" dirty="0"/>
              <a:t>-Lista escolar a su cargo….   Dejar organizado.</a:t>
            </a:r>
          </a:p>
          <a:p>
            <a:pPr marL="0" indent="0">
              <a:buNone/>
            </a:pPr>
            <a:r>
              <a:rPr lang="es-ES" dirty="0"/>
              <a:t>-Libros reglamentarios.  Según lista de chequeo.</a:t>
            </a:r>
          </a:p>
          <a:p>
            <a:pPr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818544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350</Words>
  <Application>Microsoft Office PowerPoint</Application>
  <PresentationFormat>Panorámica</PresentationFormat>
  <Paragraphs>63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Espiral</vt:lpstr>
      <vt:lpstr>Presentación de PowerPoint</vt:lpstr>
      <vt:lpstr>JORNADA  ACADEMICA - Orientaciones semana institucional del 5  y  6 de octubre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Marin</dc:creator>
  <cp:lastModifiedBy>Olga Marin</cp:lastModifiedBy>
  <cp:revision>20</cp:revision>
  <dcterms:created xsi:type="dcterms:W3CDTF">2020-08-19T15:36:50Z</dcterms:created>
  <dcterms:modified xsi:type="dcterms:W3CDTF">2020-10-01T17:46:39Z</dcterms:modified>
</cp:coreProperties>
</file>